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9" r:id="rId2"/>
    <p:sldId id="290" r:id="rId3"/>
    <p:sldId id="293" r:id="rId4"/>
    <p:sldId id="294" r:id="rId5"/>
    <p:sldId id="295" r:id="rId6"/>
    <p:sldId id="296" r:id="rId7"/>
    <p:sldId id="274" r:id="rId8"/>
    <p:sldId id="288"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8/25/2022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3577793549"/>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47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3719491743"/>
              </p:ext>
            </p:extLst>
          </p:nvPr>
        </p:nvGraphicFramePr>
        <p:xfrm>
          <a:off x="453004" y="2567031"/>
          <a:ext cx="6409186" cy="4539470"/>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algn="r" rtl="0" fontAlgn="b"/>
                      <a:r>
                        <a:rPr lang="en-US"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[22-03] Double Stacked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06-05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249355"/>
                  </a:ext>
                </a:extLst>
              </a:tr>
              <a:tr h="472168">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Round Hole, Square Peg</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Write That Down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1 Tux 1 Left </a:t>
                      </a:r>
                      <a:r>
                        <a:rPr lang="en-US" dirty="0" err="1">
                          <a:effectLst/>
                        </a:rPr>
                        <a:t>Diag</a:t>
                      </a:r>
                      <a:r>
                        <a:rPr lang="en-US" dirty="0">
                          <a:effectLst/>
                        </a:rPr>
                        <a:t> 1 Right </a:t>
                      </a:r>
                      <a:r>
                        <a:rPr lang="en-US" dirty="0" err="1">
                          <a:effectLst/>
                        </a:rPr>
                        <a:t>Diag</a:t>
                      </a:r>
                      <a:r>
                        <a:rPr lang="en-US" dirty="0">
                          <a:effectLst/>
                        </a:rPr>
                        <a:t>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Tight Squeeze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rtl="0" fontAlgn="b"/>
                      <a:r>
                        <a:rPr lang="en-US">
                          <a:effectLst/>
                        </a:rPr>
                        <a:t>SH</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Housing Crisis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2 Tux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Round Hole, Square Peg</a:t>
            </a:r>
          </a:p>
          <a:p>
            <a:pPr algn="ctr"/>
            <a:r>
              <a:rPr lang="en-US" b="1" dirty="0"/>
              <a:t>Written Stage Briefing</a:t>
            </a:r>
          </a:p>
          <a:p>
            <a:r>
              <a:rPr lang="en-US" dirty="0"/>
              <a:t>Scoring: Comstock</a:t>
            </a:r>
            <a:br>
              <a:rPr lang="en-US" dirty="0"/>
            </a:br>
            <a:r>
              <a:rPr lang="en-US" dirty="0"/>
              <a:t>Rounds: 30</a:t>
            </a:r>
          </a:p>
          <a:p>
            <a:r>
              <a:rPr lang="en-US" dirty="0"/>
              <a:t>Targets: 15 USPSA</a:t>
            </a:r>
          </a:p>
          <a:p>
            <a:endParaRPr lang="en-US" dirty="0"/>
          </a:p>
          <a:p>
            <a:r>
              <a:rPr lang="en-US" dirty="0"/>
              <a:t>Handgun start position: toes on X’s, wrists above shoulders. Handgun is loaded and holstered.</a:t>
            </a:r>
          </a:p>
          <a:p>
            <a:endParaRPr lang="en-US" dirty="0"/>
          </a:p>
          <a:p>
            <a:r>
              <a:rPr lang="en-US" dirty="0"/>
              <a:t>PCC start position: toes on X’s, stock on belt. Loaded carbine is held with both hands, pointed at cone.</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217363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340711784"/>
              </p:ext>
            </p:extLst>
          </p:nvPr>
        </p:nvGraphicFramePr>
        <p:xfrm>
          <a:off x="1219200" y="784137"/>
          <a:ext cx="4876800" cy="6471412"/>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Bay 10 Write that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r>
                        <a:rPr lang="en-US" dirty="0">
                          <a:solidFill>
                            <a:schemeClr val="tx1"/>
                          </a:solidFill>
                        </a:rPr>
                        <a:t>Max trap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Bay 10 write that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Shoot house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Tight Squeeze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Eric Henwood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11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2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(9 + 3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floor&#10;&#10;Description automatically generated">
            <a:extLst>
              <a:ext uri="{FF2B5EF4-FFF2-40B4-BE49-F238E27FC236}">
                <a16:creationId xmlns:a16="http://schemas.microsoft.com/office/drawing/2014/main" id="{457C1345-61B7-F64C-B2B6-E58D6822970F}"/>
              </a:ext>
            </a:extLst>
          </p:cNvPr>
          <p:cNvPicPr>
            <a:picLocks noChangeAspect="1"/>
          </p:cNvPicPr>
          <p:nvPr/>
        </p:nvPicPr>
        <p:blipFill>
          <a:blip r:embed="rId5"/>
          <a:stretch>
            <a:fillRect/>
          </a:stretch>
        </p:blipFill>
        <p:spPr>
          <a:xfrm>
            <a:off x="180476" y="3565321"/>
            <a:ext cx="7009984" cy="438982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Tight Squeeze</a:t>
            </a:r>
          </a:p>
          <a:p>
            <a:pPr algn="ctr"/>
            <a:r>
              <a:rPr lang="en-US" b="1" dirty="0"/>
              <a:t>Written Stage Briefing</a:t>
            </a:r>
          </a:p>
          <a:p>
            <a:r>
              <a:rPr lang="en-US" dirty="0"/>
              <a:t>Scoring: Comstock</a:t>
            </a:r>
            <a:br>
              <a:rPr lang="en-US" dirty="0"/>
            </a:br>
            <a:r>
              <a:rPr lang="en-US" dirty="0"/>
              <a:t>Rounds: 24</a:t>
            </a:r>
          </a:p>
          <a:p>
            <a:r>
              <a:rPr lang="en-US" dirty="0"/>
              <a:t>Targets: 11 USPSA, 2 steel</a:t>
            </a:r>
          </a:p>
          <a:p>
            <a:endParaRPr lang="en-US" dirty="0"/>
          </a:p>
          <a:p>
            <a:r>
              <a:rPr lang="en-US" dirty="0"/>
              <a:t>Handgun start position: anywhere completely outside the shooting area, wrists below belt. Handgun is loaded and holstered.</a:t>
            </a:r>
          </a:p>
          <a:p>
            <a:endParaRPr lang="en-US" dirty="0"/>
          </a:p>
          <a:p>
            <a:r>
              <a:rPr lang="en-US" dirty="0"/>
              <a:t>PCC start position: anywhere completely outside the shooting area, stock on belt. Loaded carbine is held with both hands, safety on.</a:t>
            </a:r>
          </a:p>
          <a:p>
            <a:endParaRPr lang="en-US" dirty="0"/>
          </a:p>
          <a:p>
            <a:r>
              <a:rPr lang="en-US" dirty="0"/>
              <a:t>Stage Procedure: on the audible start signal, engage targets as they become available from within he shooting area.</a:t>
            </a:r>
          </a:p>
        </p:txBody>
      </p:sp>
    </p:spTree>
    <p:extLst>
      <p:ext uri="{BB962C8B-B14F-4D97-AF65-F5344CB8AC3E}">
        <p14:creationId xmlns:p14="http://schemas.microsoft.com/office/powerpoint/2010/main" val="3285828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Housing Crisis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SH</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(11 + 1 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DBCA4D7-8FDE-BD7C-638A-A37AAC2F64AC}"/>
              </a:ext>
            </a:extLst>
          </p:cNvPr>
          <p:cNvPicPr>
            <a:picLocks noChangeAspect="1"/>
          </p:cNvPicPr>
          <p:nvPr/>
        </p:nvPicPr>
        <p:blipFill>
          <a:blip r:embed="rId5"/>
          <a:stretch>
            <a:fillRect/>
          </a:stretch>
        </p:blipFill>
        <p:spPr>
          <a:xfrm>
            <a:off x="180475" y="3665989"/>
            <a:ext cx="7027837" cy="48150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Housing Crisis</a:t>
            </a:r>
          </a:p>
          <a:p>
            <a:pPr algn="ctr"/>
            <a:r>
              <a:rPr lang="en-US" b="1" dirty="0"/>
              <a:t>Written Stage Briefing</a:t>
            </a:r>
          </a:p>
          <a:p>
            <a:r>
              <a:rPr lang="en-US" dirty="0"/>
              <a:t>Scoring: Comstock</a:t>
            </a:r>
            <a:br>
              <a:rPr lang="en-US" dirty="0"/>
            </a:br>
            <a:r>
              <a:rPr lang="en-US" dirty="0"/>
              <a:t>Rounds: 28</a:t>
            </a:r>
          </a:p>
          <a:p>
            <a:r>
              <a:rPr lang="en-US" dirty="0"/>
              <a:t>Targets: 13 IPSC, 2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 The swinger is activated by either popper and remains visible at rest.</a:t>
            </a:r>
          </a:p>
        </p:txBody>
      </p:sp>
    </p:spTree>
    <p:extLst>
      <p:ext uri="{BB962C8B-B14F-4D97-AF65-F5344CB8AC3E}">
        <p14:creationId xmlns:p14="http://schemas.microsoft.com/office/powerpoint/2010/main" val="25248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Write That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10</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1 pepper, 2 colts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max trap,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(9 + 3NS)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84C8713-E537-5D25-E247-C39F09F8835B}"/>
              </a:ext>
            </a:extLst>
          </p:cNvPr>
          <p:cNvPicPr>
            <a:picLocks noChangeAspect="1"/>
          </p:cNvPicPr>
          <p:nvPr/>
        </p:nvPicPr>
        <p:blipFill>
          <a:blip r:embed="rId5"/>
          <a:stretch>
            <a:fillRect/>
          </a:stretch>
        </p:blipFill>
        <p:spPr>
          <a:xfrm>
            <a:off x="180476" y="3515087"/>
            <a:ext cx="7025776" cy="4308879"/>
          </a:xfrm>
          <a:prstGeom prst="rect">
            <a:avLst/>
          </a:prstGeom>
        </p:spPr>
      </p:pic>
      <p:sp>
        <p:nvSpPr>
          <p:cNvPr id="4" name="TextBox 3">
            <a:extLst>
              <a:ext uri="{FF2B5EF4-FFF2-40B4-BE49-F238E27FC236}">
                <a16:creationId xmlns:a16="http://schemas.microsoft.com/office/drawing/2014/main" id="{C0E16AE2-4182-D242-E097-D0544C62EA44}"/>
              </a:ext>
            </a:extLst>
          </p:cNvPr>
          <p:cNvSpPr txBox="1"/>
          <p:nvPr/>
        </p:nvSpPr>
        <p:spPr>
          <a:xfrm>
            <a:off x="3187817" y="8061820"/>
            <a:ext cx="1958613" cy="369332"/>
          </a:xfrm>
          <a:prstGeom prst="rect">
            <a:avLst/>
          </a:prstGeom>
          <a:noFill/>
        </p:spPr>
        <p:txBody>
          <a:bodyPr wrap="none" rtlCol="0">
            <a:spAutoFit/>
          </a:bodyPr>
          <a:lstStyle/>
          <a:p>
            <a:r>
              <a:rPr lang="en-US" dirty="0"/>
              <a:t>30’ back fault line</a:t>
            </a:r>
          </a:p>
        </p:txBody>
      </p:sp>
      <p:sp>
        <p:nvSpPr>
          <p:cNvPr id="5" name="TextBox 4">
            <a:extLst>
              <a:ext uri="{FF2B5EF4-FFF2-40B4-BE49-F238E27FC236}">
                <a16:creationId xmlns:a16="http://schemas.microsoft.com/office/drawing/2014/main" id="{FE1DCBB2-B4A2-9FEF-016E-F6416455EC6C}"/>
              </a:ext>
            </a:extLst>
          </p:cNvPr>
          <p:cNvSpPr txBox="1"/>
          <p:nvPr/>
        </p:nvSpPr>
        <p:spPr>
          <a:xfrm>
            <a:off x="5410899" y="5998128"/>
            <a:ext cx="492443" cy="369332"/>
          </a:xfrm>
          <a:prstGeom prst="rect">
            <a:avLst/>
          </a:prstGeom>
          <a:noFill/>
        </p:spPr>
        <p:txBody>
          <a:bodyPr wrap="none" rtlCol="0">
            <a:spAutoFit/>
          </a:bodyPr>
          <a:lstStyle/>
          <a:p>
            <a:r>
              <a:rPr lang="en-US" dirty="0"/>
              <a:t>10’</a:t>
            </a:r>
          </a:p>
        </p:txBody>
      </p:sp>
      <p:sp>
        <p:nvSpPr>
          <p:cNvPr id="6" name="TextBox 5">
            <a:extLst>
              <a:ext uri="{FF2B5EF4-FFF2-40B4-BE49-F238E27FC236}">
                <a16:creationId xmlns:a16="http://schemas.microsoft.com/office/drawing/2014/main" id="{A856E572-899A-8C19-8EC4-C50B4164DF74}"/>
              </a:ext>
            </a:extLst>
          </p:cNvPr>
          <p:cNvSpPr txBox="1"/>
          <p:nvPr/>
        </p:nvSpPr>
        <p:spPr>
          <a:xfrm>
            <a:off x="5657120" y="6911047"/>
            <a:ext cx="492443" cy="369332"/>
          </a:xfrm>
          <a:prstGeom prst="rect">
            <a:avLst/>
          </a:prstGeom>
          <a:noFill/>
        </p:spPr>
        <p:txBody>
          <a:bodyPr wrap="none" rtlCol="0">
            <a:spAutoFit/>
          </a:bodyPr>
          <a:lstStyle/>
          <a:p>
            <a:r>
              <a:rPr lang="en-US" dirty="0"/>
              <a:t>10’</a:t>
            </a:r>
          </a:p>
        </p:txBody>
      </p:sp>
      <p:sp>
        <p:nvSpPr>
          <p:cNvPr id="7" name="TextBox 6">
            <a:extLst>
              <a:ext uri="{FF2B5EF4-FFF2-40B4-BE49-F238E27FC236}">
                <a16:creationId xmlns:a16="http://schemas.microsoft.com/office/drawing/2014/main" id="{DF42C1B6-FB28-1B34-1BA8-E88F6F163668}"/>
              </a:ext>
            </a:extLst>
          </p:cNvPr>
          <p:cNvSpPr txBox="1"/>
          <p:nvPr/>
        </p:nvSpPr>
        <p:spPr>
          <a:xfrm>
            <a:off x="4167123" y="5484860"/>
            <a:ext cx="492443" cy="369332"/>
          </a:xfrm>
          <a:prstGeom prst="rect">
            <a:avLst/>
          </a:prstGeom>
          <a:noFill/>
        </p:spPr>
        <p:txBody>
          <a:bodyPr wrap="none" rtlCol="0">
            <a:spAutoFit/>
          </a:bodyPr>
          <a:lstStyle/>
          <a:p>
            <a:r>
              <a:rPr lang="en-US" dirty="0"/>
              <a:t>10’</a:t>
            </a:r>
          </a:p>
        </p:txBody>
      </p:sp>
      <p:sp>
        <p:nvSpPr>
          <p:cNvPr id="8" name="TextBox 7">
            <a:extLst>
              <a:ext uri="{FF2B5EF4-FFF2-40B4-BE49-F238E27FC236}">
                <a16:creationId xmlns:a16="http://schemas.microsoft.com/office/drawing/2014/main" id="{E40D67C6-03C4-B59B-E58B-AD9960751683}"/>
              </a:ext>
            </a:extLst>
          </p:cNvPr>
          <p:cNvSpPr txBox="1"/>
          <p:nvPr/>
        </p:nvSpPr>
        <p:spPr>
          <a:xfrm>
            <a:off x="1853967" y="7457813"/>
            <a:ext cx="364202"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BD741AB5-86D0-AD96-D502-EC5FBCE3C3E1}"/>
              </a:ext>
            </a:extLst>
          </p:cNvPr>
          <p:cNvSpPr txBox="1"/>
          <p:nvPr/>
        </p:nvSpPr>
        <p:spPr>
          <a:xfrm>
            <a:off x="3005716" y="7088481"/>
            <a:ext cx="36420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F23070D7-3185-5AF7-9DC3-7AFDA5E23D94}"/>
              </a:ext>
            </a:extLst>
          </p:cNvPr>
          <p:cNvSpPr txBox="1"/>
          <p:nvPr/>
        </p:nvSpPr>
        <p:spPr>
          <a:xfrm>
            <a:off x="3511263" y="6264878"/>
            <a:ext cx="364202" cy="369332"/>
          </a:xfrm>
          <a:prstGeom prst="rect">
            <a:avLst/>
          </a:prstGeom>
          <a:noFill/>
        </p:spPr>
        <p:txBody>
          <a:bodyPr wrap="none" rtlCol="0">
            <a:spAutoFit/>
          </a:bodyPr>
          <a:lstStyle/>
          <a:p>
            <a:r>
              <a:rPr lang="en-US" dirty="0"/>
              <a:t>5’</a:t>
            </a:r>
          </a:p>
        </p:txBody>
      </p:sp>
      <p:sp>
        <p:nvSpPr>
          <p:cNvPr id="11" name="TextBox 10">
            <a:extLst>
              <a:ext uri="{FF2B5EF4-FFF2-40B4-BE49-F238E27FC236}">
                <a16:creationId xmlns:a16="http://schemas.microsoft.com/office/drawing/2014/main" id="{CDF4BBD1-CA4C-1EE4-BA6A-189E3765460D}"/>
              </a:ext>
            </a:extLst>
          </p:cNvPr>
          <p:cNvSpPr txBox="1"/>
          <p:nvPr/>
        </p:nvSpPr>
        <p:spPr>
          <a:xfrm>
            <a:off x="4049142" y="6726381"/>
            <a:ext cx="817275" cy="369332"/>
          </a:xfrm>
          <a:prstGeom prst="rect">
            <a:avLst/>
          </a:prstGeom>
          <a:noFill/>
        </p:spPr>
        <p:txBody>
          <a:bodyPr wrap="none" rtlCol="0">
            <a:spAutoFit/>
          </a:bodyPr>
          <a:lstStyle/>
          <a:p>
            <a:r>
              <a:rPr lang="en-US" dirty="0"/>
              <a:t>4’ wall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Write That Down</a:t>
            </a:r>
          </a:p>
          <a:p>
            <a:pPr algn="ctr"/>
            <a:r>
              <a:rPr lang="en-US" b="1" dirty="0"/>
              <a:t>Written Stage Briefing</a:t>
            </a:r>
          </a:p>
          <a:p>
            <a:r>
              <a:rPr lang="en-US" dirty="0"/>
              <a:t>Scoring: Comstock</a:t>
            </a:r>
            <a:br>
              <a:rPr lang="en-US" dirty="0"/>
            </a:br>
            <a:r>
              <a:rPr lang="en-US" dirty="0"/>
              <a:t>Rounds: 28</a:t>
            </a:r>
          </a:p>
          <a:p>
            <a:r>
              <a:rPr lang="en-US" dirty="0"/>
              <a:t>Targets: 12 USPSA, 4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 The max trap and swinger are both activated by the P1 and remain visible at rest.</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Hole, Square Peg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Eric Henwood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9</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targets (12 + 3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cture containing floor, indoor, furniture&#10;&#10;Description automatically generated">
            <a:extLst>
              <a:ext uri="{FF2B5EF4-FFF2-40B4-BE49-F238E27FC236}">
                <a16:creationId xmlns:a16="http://schemas.microsoft.com/office/drawing/2014/main" id="{F83F234C-FE62-87FC-6639-BFBCB19726D1}"/>
              </a:ext>
            </a:extLst>
          </p:cNvPr>
          <p:cNvPicPr>
            <a:picLocks noChangeAspect="1"/>
          </p:cNvPicPr>
          <p:nvPr/>
        </p:nvPicPr>
        <p:blipFill>
          <a:blip r:embed="rId5"/>
          <a:stretch>
            <a:fillRect/>
          </a:stretch>
        </p:blipFill>
        <p:spPr>
          <a:xfrm>
            <a:off x="180476" y="3533938"/>
            <a:ext cx="7025776" cy="519699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1566</TotalTime>
  <Words>681</Words>
  <Application>Microsoft Office PowerPoint</Application>
  <PresentationFormat>Custom</PresentationFormat>
  <Paragraphs>164</Paragraphs>
  <Slides>10</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224</cp:revision>
  <cp:lastPrinted>2016-01-15T21:54:08Z</cp:lastPrinted>
  <dcterms:created xsi:type="dcterms:W3CDTF">2002-08-21T12:11:08Z</dcterms:created>
  <dcterms:modified xsi:type="dcterms:W3CDTF">2022-08-25T18:36:39Z</dcterms:modified>
  <cp:category>Shooting</cp:category>
</cp:coreProperties>
</file>